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Taste Trail: A React Recipe Discovery App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Ram Muduli and Shamshad Ahmed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484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67839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 Trail provides a comprehensive and user-friendly platform for discovering and managing recipes. By integrating innovative technology with a focus on user experience, Taste Trail aims to empower users to explore the world of culinary delights with ease and enjoyment.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appreciate you taking the time to listen to our presentation.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375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8652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Taste-Trail is a React application that allows users to search for meal recipes and save their favorites for later reference.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72177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Purpose: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provide a user-friendly platform for discovering a variety of meal recipes and managing personal favorites.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7570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Taste Trail Offers: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40924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vast collection of meal recipes accessible through a simple search interface.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87597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Functionality to save favorite recipes for easy access.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63426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responsive design compatible with various devices.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Discovery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struggle to find new and exciting recipes.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Overload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Existing platforms offer a vast, often overwhelming selection.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304097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crave a tailored experience that matches their preferences.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96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5099" y="3464362"/>
            <a:ext cx="6596062" cy="668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 of Taste Trail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5099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992267" y="4823936"/>
            <a:ext cx="11680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33406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and Filter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533406" y="5199102"/>
            <a:ext cx="5668208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easily search for recipes based on ingredients, cuisine, dietary needs, and more.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4728805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7598212" y="4823936"/>
            <a:ext cx="17228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8167092" y="4728805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Details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8167092" y="5199102"/>
            <a:ext cx="5668208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recipe includes comprehensive information, including ingredients, instructions, nutritional information, and user ratings.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5099" y="6771918"/>
            <a:ext cx="511135" cy="511135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61311" y="6867049"/>
            <a:ext cx="17859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33406" y="6771918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Favorites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533406" y="7242215"/>
            <a:ext cx="12301895" cy="363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Users can save their favorite recipes for quick access and future reference.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098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Technical Stack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Next.js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03383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 for server-rendered React applications.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 Query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data fetching and state management.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612118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Axios and React-hot-toast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55331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To handle HTTP requests and For notifications respectively.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612118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203383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Utilizes TheMealDB API to fetch meal data.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819269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(UI)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53" y="1845231"/>
            <a:ext cx="577572" cy="577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8553" y="265378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Search Bar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8553" y="313205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Prominent and easily accessible search bar for quick recipe discovery.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36" y="1845231"/>
            <a:ext cx="577572" cy="5775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5236" y="265378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Meal Cards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745236" y="313205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Display meal images and brief descriptions.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53" y="4564261"/>
            <a:ext cx="577572" cy="5775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8553" y="537281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Favorites List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808553" y="585108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dedicated section to store and access saved recipes.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236" y="4564261"/>
            <a:ext cx="577572" cy="5775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5236" y="5372814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4745236" y="5851088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 and modern layout with intuitive navigation.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4745236" y="6671072"/>
            <a:ext cx="3590211" cy="739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Responsive design ensures compatibility across devices.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959" y="825103"/>
            <a:ext cx="5465445" cy="683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12959" y="1856542"/>
            <a:ext cx="3642955" cy="205990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045131" y="2088713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Recipe Discovery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45131" y="2569488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a wide variety of recipes, from simple to gourmet.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4688086" y="1856542"/>
            <a:ext cx="3642955" cy="2059900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4920258" y="2088713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Savings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20258" y="2569488"/>
            <a:ext cx="3178612" cy="1114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Efficiently find and save recipes, reducing the time spent browsing through cookbooks.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2959" y="4148614"/>
            <a:ext cx="3642955" cy="3255883"/>
          </a:xfrm>
          <a:prstGeom prst="roundRect">
            <a:avLst>
              <a:gd name="adj" fmla="val 1070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31" y="4380786"/>
            <a:ext cx="3120509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Experience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45131" y="4861560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Seamless experience across different devices.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4688086" y="4148614"/>
            <a:ext cx="3642955" cy="3255883"/>
          </a:xfrm>
          <a:prstGeom prst="roundRect">
            <a:avLst>
              <a:gd name="adj" fmla="val 1070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4920258" y="4380786"/>
            <a:ext cx="273272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For Developers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4920258" y="4861560"/>
            <a:ext cx="3178612" cy="743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Demonstrates integration of Next.js with React Query.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920258" y="5685949"/>
            <a:ext cx="3178612" cy="1486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 of building a responsive and interactive web application.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3033" y="540425"/>
            <a:ext cx="5376863" cy="57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and Solutions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033" y="1411605"/>
            <a:ext cx="980837" cy="1569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8074" y="1607701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Management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448074" y="2013704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Storing and managing vast amounts of recipe data efficiently.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033" y="2980968"/>
            <a:ext cx="980837" cy="15693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8074" y="3177064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API Integration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448074" y="3583067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smooth data fetching from TheMealDB API.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48074" y="3965496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Solution: Implemented React Query for efficient data management.</a:t>
            </a:r>
            <a:endParaRPr lang="en-US" sz="15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033" y="4550331"/>
            <a:ext cx="980837" cy="156936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48074" y="4746427"/>
            <a:ext cx="2331720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Interface Design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448074" y="5152430"/>
            <a:ext cx="6495693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user-friendly interface that is both aesthetically pleasing and intuitive to navigate.</a:t>
            </a:r>
            <a:endParaRPr lang="en-US" sz="15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033" y="6119693"/>
            <a:ext cx="980837" cy="15693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48074" y="6315789"/>
            <a:ext cx="2307908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448074" y="6721793"/>
            <a:ext cx="6495693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the application can handle a growing number of users and recipes.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2456" y="475536"/>
            <a:ext cx="4152186" cy="506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4221" y="1325999"/>
            <a:ext cx="1329095" cy="12512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9537" y="1941314"/>
            <a:ext cx="7834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4795361" y="1635681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Video Tutorials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4795361" y="1992035"/>
            <a:ext cx="615505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Adding step-by-step video tutorials for more engaging and visually appealing learning.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4666298" y="2589133"/>
            <a:ext cx="9318665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614" y="2620208"/>
            <a:ext cx="2658189" cy="12512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0964" y="3073718"/>
            <a:ext cx="11549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459849" y="2929890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Sharing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5459849" y="3286244"/>
            <a:ext cx="5985034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Allowing users to share their favorite recipes and meal ideas with friends and family.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5330785" y="3883343"/>
            <a:ext cx="8654177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7" y="3914418"/>
            <a:ext cx="3987284" cy="12512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8821" y="4367927"/>
            <a:ext cx="1197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6124456" y="4224099"/>
            <a:ext cx="2025134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Community Features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6124456" y="4580453"/>
            <a:ext cx="601456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a space for users to connect, share experiences, and exchange culinary tips.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5995392" y="5177552"/>
            <a:ext cx="7989570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520" y="5208627"/>
            <a:ext cx="5316379" cy="12512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00368" y="5662136"/>
            <a:ext cx="11656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6788944" y="5518309"/>
            <a:ext cx="2258258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Personalized Meal Plans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6788944" y="5874663"/>
            <a:ext cx="6516767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Generating personalized meal plans based on user preferences, dietary needs, and lifestyle.</a:t>
            </a:r>
            <a:endParaRPr lang="en-US" sz="1350" dirty="0"/>
          </a:p>
        </p:txBody>
      </p:sp>
      <p:sp>
        <p:nvSpPr>
          <p:cNvPr id="22" name="Shape 16"/>
          <p:cNvSpPr/>
          <p:nvPr/>
        </p:nvSpPr>
        <p:spPr>
          <a:xfrm>
            <a:off x="6659880" y="6471761"/>
            <a:ext cx="7325082" cy="11430"/>
          </a:xfrm>
          <a:prstGeom prst="roundRect">
            <a:avLst>
              <a:gd name="adj" fmla="val 225913"/>
            </a:avLst>
          </a:prstGeom>
          <a:solidFill>
            <a:srgbClr val="5D606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3" y="6502837"/>
            <a:ext cx="6645593" cy="125122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0011" y="6956346"/>
            <a:ext cx="11727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5</a:t>
            </a:r>
            <a:endParaRPr lang="en-US" sz="1650" dirty="0"/>
          </a:p>
        </p:txBody>
      </p:sp>
      <p:sp>
        <p:nvSpPr>
          <p:cNvPr id="25" name="Text 18"/>
          <p:cNvSpPr/>
          <p:nvPr/>
        </p:nvSpPr>
        <p:spPr>
          <a:xfrm>
            <a:off x="7453551" y="6674882"/>
            <a:ext cx="2976205" cy="2531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Recipe Suggestions</a:t>
            </a:r>
            <a:endParaRPr lang="en-US" sz="1550" dirty="0"/>
          </a:p>
        </p:txBody>
      </p:sp>
      <p:sp>
        <p:nvSpPr>
          <p:cNvPr id="26" name="Text 19"/>
          <p:cNvSpPr/>
          <p:nvPr/>
        </p:nvSpPr>
        <p:spPr>
          <a:xfrm>
            <a:off x="7453551" y="7031236"/>
            <a:ext cx="6402348" cy="55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Leveraging AI to provide tailored recipe recommendations based on user preferences and past behavior.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2025-01-19T20:02:02Z</dcterms:created>
  <dcterms:modified xsi:type="dcterms:W3CDTF">2025-01-19T20:02:02Z</dcterms:modified>
</cp:coreProperties>
</file>